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6" r:id="rId10"/>
    <p:sldId id="264" r:id="rId11"/>
    <p:sldId id="265" r:id="rId12"/>
    <p:sldId id="267" r:id="rId13"/>
    <p:sldId id="269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9EBE4-FFC3-46BF-AA62-E4E3483F2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75CF44-0D9C-4E05-BFB9-8FE89DD38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E043BE-CAA3-4263-B72D-CEF32DCE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59AC46-9B71-4DCB-8E0C-F10BBE8B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8D114F-609B-4A8B-B495-0FB5EB49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94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1D930C-1E56-4E00-9C62-D538E72A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BB3D0A-005A-4FD2-AC44-339DEE228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5DF44E-FCBE-4F7D-A98F-E059777E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886E7E-9BA1-43E2-9CD2-E0A2ADC55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E239CC-5544-4F87-8B61-0F3A1199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78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F22FBC7-EF1A-4D84-A3FA-A52D62D8B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F5B2C7-D57B-4D82-B4C6-816E14D55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76BC66-8B6D-44E1-BED8-0FD20294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D44CF4-CAB7-4B4D-AC00-88D8AB6D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078F41-5935-4F29-B4C6-A8DF5AD0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05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F36E7-EEAE-458D-B3D5-A07BF3ED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D4F0F4-2096-4A7D-A3F7-5C10AAC85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98C7B2-EB1E-4C14-BE85-77B7F02B2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15828B-8F65-485A-90B6-8488C897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C62A4E-2CF3-468D-A28D-4C4E80A2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3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4F96FA-D860-47C1-93FC-1F460FDD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2DF8F4-9212-487C-B765-18E2C4606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AFC052-B0CC-487B-9587-183124B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5197C1-1D51-4249-B065-BEB23EB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B0ED0B-4E4C-4092-970F-045EDB0A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59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2CC65-557D-45D9-8577-C406EECB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4E7BCD-F1EB-4BEA-AE41-8F6A7A81D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51DE13-FBDE-4274-9BF0-4E374DF13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274EB6-0854-4DDB-A232-E1C6AE42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1CA73C-7677-4CCF-AA67-4CCF3C36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F78BF1-00C5-4B18-8499-D34064ED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91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D8199-C4E3-447A-BD81-51599425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B599C0-A6EB-451E-923E-2C99A18F4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1B9017-5AE1-4E09-9C42-D0C355127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42A928-668F-4349-A480-4484A2DF5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5E1FA8-4DE4-4B41-ACD8-56D3B306B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69FCE07-EB12-4294-A622-99495F47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39E1BB0-D355-484A-8F0E-769B9F349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DB7C5F-E7E7-41FF-8670-19F9BBDB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23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745B2-9B46-4232-91E5-00C3FE61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265F8DE-EB6A-47BE-9328-7F3DBE3E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2A617C9-A51E-4159-A401-BFC4C825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EB3628-1169-4534-BC13-B2CA6FA7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262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602AC0F-C7FE-474A-AEF2-508DE160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660D0B-69D7-4C04-8902-8D2F509A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0B049A-B337-4607-937B-6ACCBF1C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368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E027F-BA43-4B35-9F4E-BE4CA562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9D1071-CD40-4133-A90C-31FDB2A8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B9999-93B1-481D-89C8-90F5F7F09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F0EAA7-E161-4434-801C-079E867E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B17639-ACE9-4942-9DFF-B508C800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31BE08-AA0B-4464-9AF5-1A5172E0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48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53EBE-0147-4C58-A7CB-2E738BDA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8510DEC-73F6-4F76-BD89-3EAEDFCA26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711126-76CD-47F4-A61C-D5071EA6B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B0B821-4513-45D0-8266-889783ED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FD20E5-5913-4EFA-85AF-8B93AA59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7E558E-BE70-4693-B52D-D19A4B5A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46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B7893-C0BC-4612-BEBE-754340001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A9E806-B0DA-45AB-8C1B-67A426481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AC5234-1CEE-4E4B-B658-E27F88115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06C18-FD42-45C0-8060-19F1CD19D0F7}" type="datetimeFigureOut">
              <a:rPr lang="ru-RU" smtClean="0"/>
              <a:t>26.05.2020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87A018-F9A8-4DC8-8D4C-989A4E596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F6D365-149B-4649-A37C-D02606B7C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0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ADD6E5-4C6E-437A-BB04-3BE6D157C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68B-7D14-4798-A545-23115C10D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Гра Теніс</a:t>
            </a:r>
            <a:endParaRPr lang="ru-RU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6E2797-25CC-43CF-8F2F-9377CD112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Виконав: Літвінов Ростислав КН-19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Керівник: к. т. н., ст. </a:t>
            </a:r>
            <a:r>
              <a:rPr lang="uk-UA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викл</a:t>
            </a:r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 каф. ІТ Царик Т.Ю.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6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Ігрове поле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Відразу після запуску починається відлік 3 секунд нового раунду.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88A190B-00C2-40F4-B234-E8EC20482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109478441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Ігрове поле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Після цього починається нескінченний цикл з раундів.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7C9B8BA-CFB4-4FDC-A9D5-D5136D74B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195887944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329F71-A94E-4C5A-AF28-9E2CBEB5B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394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970815-6129-47EB-86A2-27AE84B5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63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FACC2F-73C1-4D0B-B77A-1441D3EB2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8251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Ігрове поле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Якщо гравець бажає завершити гру, він може натиснути клавішу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Esc </a:t>
            </a:r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 вийти у головне меню.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90C517C-9925-44AF-B79D-D61949D6E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688306"/>
            <a:ext cx="6172200" cy="34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892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F5941-1837-4FA4-8DC2-BCDD7380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1DF66-AE6D-4BFC-B395-8DCAD5C1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Висновки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F4C81-DA91-45C7-A0FA-68327A34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На даний момент гра є досить завершеною, режим гри із ШІ досить цікавий і підходить для гравців будь-якого рівня за рахунок вибору рівня складності.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Дякуючи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Godot Engine, </a:t>
            </a:r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ця гра є крос-платформною, за рахунок динамічної компоновки може працювати на моніторах с різними відношеннями сторін, а також досить прості та оптимізовані графіка та фізика дозволяють працювати на майже будь-якому сучасному комп'ютері.</a:t>
            </a:r>
          </a:p>
        </p:txBody>
      </p:sp>
    </p:spTree>
    <p:extLst>
      <p:ext uri="{BB962C8B-B14F-4D97-AF65-F5344CB8AC3E}">
        <p14:creationId xmlns:p14="http://schemas.microsoft.com/office/powerpoint/2010/main" val="37309136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F5941-1837-4FA4-8DC2-BCDD7380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1DF66-AE6D-4BFC-B395-8DCAD5C1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Можливий розвиток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F4C81-DA91-45C7-A0FA-68327A34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Враховуючи реалізовані можливості у гру досить легко буде за потреби додати режим гри проти реальної людини, але мені бракує досвіду роботи з мережами, тож я цього не робив.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Через те, що я не маю сильних навичок дизайну, візуальна складова гри може бути сильно покращена.</a:t>
            </a:r>
          </a:p>
        </p:txBody>
      </p:sp>
    </p:spTree>
    <p:extLst>
      <p:ext uri="{BB962C8B-B14F-4D97-AF65-F5344CB8AC3E}">
        <p14:creationId xmlns:p14="http://schemas.microsoft.com/office/powerpoint/2010/main" val="30144625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dot_v3.2.1-stable_win64 2020-05-25 12-29-37-278">
            <a:hlinkClick r:id="" action="ppaction://media"/>
            <a:extLst>
              <a:ext uri="{FF2B5EF4-FFF2-40B4-BE49-F238E27FC236}">
                <a16:creationId xmlns:a16="http://schemas.microsoft.com/office/drawing/2014/main" id="{92DF742F-D115-4123-89AE-EC2D576D9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79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F5941-1837-4FA4-8DC2-BCDD7380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1DF66-AE6D-4BFC-B395-8DCAD5C1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Мета та задачі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F4C81-DA91-45C7-A0FA-68327A34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Розробити комп’ютерну гру по мотивам відомого </a:t>
            </a:r>
            <a:r>
              <a:rPr lang="uk-UA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Понгу</a:t>
            </a:r>
            <a:endParaRPr lang="uk-UA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Досягнути високої інтерактивності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Можливість декількох рівнів складності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Розробити штучний інтелект для суперника</a:t>
            </a:r>
          </a:p>
          <a:p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36349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F5941-1837-4FA4-8DC2-BCDD7380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1DF66-AE6D-4BFC-B395-8DCAD5C1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Історія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Pong (игра) — Википедия">
            <a:extLst>
              <a:ext uri="{FF2B5EF4-FFF2-40B4-BE49-F238E27FC236}">
                <a16:creationId xmlns:a16="http://schemas.microsoft.com/office/drawing/2014/main" id="{4A4E4EE9-6393-4EC0-A6F9-A7A852AC6D96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991644"/>
            <a:ext cx="24765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ng (игра) — Википедия">
            <a:extLst>
              <a:ext uri="{FF2B5EF4-FFF2-40B4-BE49-F238E27FC236}">
                <a16:creationId xmlns:a16="http://schemas.microsoft.com/office/drawing/2014/main" id="{B6904142-39B1-41E8-8774-C9FE285A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1" y="2456753"/>
            <a:ext cx="1880622" cy="308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24993-1F45-4971-930C-8BF839FD1432}"/>
              </a:ext>
            </a:extLst>
          </p:cNvPr>
          <p:cNvSpPr txBox="1"/>
          <p:nvPr/>
        </p:nvSpPr>
        <p:spPr>
          <a:xfrm>
            <a:off x="4195639" y="2662466"/>
            <a:ext cx="38007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Найвідоміший комп'ютерний варіант настільного тенісу (</a:t>
            </a:r>
            <a:r>
              <a:rPr lang="uk-UA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Понг</a:t>
            </a:r>
            <a:r>
              <a:rPr lang="uk-UA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вперше був розроблений </a:t>
            </a:r>
            <a:r>
              <a:rPr lang="uk-UA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Аллоном</a:t>
            </a:r>
            <a:r>
              <a:rPr lang="uk-UA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uk-UA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Алкорном</a:t>
            </a:r>
            <a:r>
              <a:rPr lang="uk-UA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в 1972 р. як тренувальний проект в компанії </a:t>
            </a:r>
            <a:r>
              <a:rPr lang="uk-UA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Атарі</a:t>
            </a:r>
            <a:r>
              <a:rPr lang="uk-UA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90207316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F5941-1837-4FA4-8DC2-BCDD7380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1DF66-AE6D-4BFC-B395-8DCAD5C1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Правила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F4C81-DA91-45C7-A0FA-68327A34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На ігровому полі розміщені 2 горизонтальні платформи гравців з верхнього та нижнього краю вікна та 2 вертикальні статичні стіни з лівого та правого краю вікна, через які м'яч та гравці не можуть пройти.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Якщо м'яч залітає у "ворота" суперника, гравцю на протилежній частині поля зараховують 1 очко і починається новий раунд.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Ціль гри набрати більше очок ніж суперник-штучний інтелект.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Гра не має обмежень ні по часу ні по очкам.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91129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Меню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9F6D9E2-E642-4774-BD47-094913CA2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415858"/>
            <a:ext cx="6172200" cy="4016758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При запуску застосунку з’являється головне меню гри, яке має усі потрібні функції.</a:t>
            </a:r>
          </a:p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Воно створено за допомогою якорів (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Anchors)</a:t>
            </a:r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тож виглядає добре при різних розмірах вікна.</a:t>
            </a:r>
          </a:p>
        </p:txBody>
      </p:sp>
    </p:spTree>
    <p:extLst>
      <p:ext uri="{BB962C8B-B14F-4D97-AF65-F5344CB8AC3E}">
        <p14:creationId xmlns:p14="http://schemas.microsoft.com/office/powerpoint/2010/main" val="10150059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AF83836-6E46-40CC-8631-8FD6FC06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E985-9024-400B-9567-146FF0A9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Меню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28ED60-C200-4DD1-BD2C-E44748FB5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1280х720 (16:9)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66F3DF3-46D6-4172-BD5B-B308B10281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34633"/>
            <a:ext cx="5157787" cy="3025472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341D3C69-A527-4EE2-92B3-36EF61514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1280х1024 (5:4)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DE0E4B48-F907-4B79-8629-F860094999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7221" y="2505075"/>
            <a:ext cx="447314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4540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AF83836-6E46-40CC-8631-8FD6FC06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E985-9024-400B-9567-146FF0A9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Меню (вибір складності)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28ED60-C200-4DD1-BD2C-E44748FB5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Простий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1D3C69-A527-4EE2-92B3-36EF61514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Дуже складний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F8B4344B-117B-4C56-8F75-7DEFC155A6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34633"/>
            <a:ext cx="5157787" cy="3025472"/>
          </a:xfrm>
          <a:prstGeom prst="rect">
            <a:avLst/>
          </a:prstGeo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4CE8C1E8-18EA-4313-B953-15DA42239A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827183"/>
            <a:ext cx="5183188" cy="304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2120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Ігрове поле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Після натискання кнопки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Play, </a:t>
            </a:r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відкривається сцена ігрового поля. Її структуру можна побачити на скріншоті справа.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53AF415-A984-4492-94D5-4CD0DD42C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4536" y="1812897"/>
            <a:ext cx="713950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770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М’яч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М’яч виконано у вигляді окремої сцени для того, щоб його можна було додавати до ігрового поля як складну структуру. Він має додатково декілька ефектів (візуальний та звукові).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67998C2-B1F3-42F4-8C30-C22654F1F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63810" y="2052446"/>
            <a:ext cx="5410955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96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412</Words>
  <Application>Microsoft Office PowerPoint</Application>
  <PresentationFormat>Широкоэкранный</PresentationFormat>
  <Paragraphs>40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Гра Теніс</vt:lpstr>
      <vt:lpstr>Мета та задачі</vt:lpstr>
      <vt:lpstr>Історія</vt:lpstr>
      <vt:lpstr>Правила</vt:lpstr>
      <vt:lpstr>Меню</vt:lpstr>
      <vt:lpstr>Меню</vt:lpstr>
      <vt:lpstr>Меню (вибір складності)</vt:lpstr>
      <vt:lpstr>Ігрове поле</vt:lpstr>
      <vt:lpstr>М’яч</vt:lpstr>
      <vt:lpstr>Ігрове поле</vt:lpstr>
      <vt:lpstr>Ігрове поле</vt:lpstr>
      <vt:lpstr>Презентация PowerPoint</vt:lpstr>
      <vt:lpstr>Презентация PowerPoint</vt:lpstr>
      <vt:lpstr>Презентация PowerPoint</vt:lpstr>
      <vt:lpstr>Ігрове поле</vt:lpstr>
      <vt:lpstr>Висновки</vt:lpstr>
      <vt:lpstr>Можливий розвиток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 Теніс</dc:title>
  <dc:creator>Ростислав Литвинов</dc:creator>
  <cp:lastModifiedBy>Ростислав Литвинов</cp:lastModifiedBy>
  <cp:revision>14</cp:revision>
  <dcterms:created xsi:type="dcterms:W3CDTF">2020-05-25T07:39:55Z</dcterms:created>
  <dcterms:modified xsi:type="dcterms:W3CDTF">2020-05-26T23:21:25Z</dcterms:modified>
</cp:coreProperties>
</file>